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7" r:id="rId3"/>
    <p:sldId id="269" r:id="rId4"/>
    <p:sldId id="275" r:id="rId5"/>
    <p:sldId id="259" r:id="rId6"/>
    <p:sldId id="276" r:id="rId7"/>
    <p:sldId id="277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6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028846"/>
            <a:ext cx="7543800" cy="2593975"/>
          </a:xfrm>
        </p:spPr>
        <p:txBody>
          <a:bodyPr/>
          <a:lstStyle/>
          <a:p>
            <a:r>
              <a:rPr lang="en-US" dirty="0" smtClean="0"/>
              <a:t>Chapter 4: </a:t>
            </a:r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HTML5 Media - &lt;video&gt; &amp; &lt;audio&gt;</a:t>
            </a:r>
            <a:endParaRPr lang="en-US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13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620000" cy="1143000"/>
          </a:xfrm>
        </p:spPr>
        <p:txBody>
          <a:bodyPr/>
          <a:lstStyle/>
          <a:p>
            <a:r>
              <a:rPr lang="en-US" dirty="0" smtClean="0"/>
              <a:t>Finally!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38300"/>
            <a:ext cx="7620000" cy="14859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2800" dirty="0" smtClean="0"/>
              <a:t>We finally have a simple way to include videos and audio clips in web pages</a:t>
            </a:r>
          </a:p>
          <a:p>
            <a:pPr marL="114300" indent="0">
              <a:buNone/>
            </a:pPr>
            <a:endParaRPr lang="en-US" sz="2800" dirty="0"/>
          </a:p>
          <a:p>
            <a:pPr marL="114300" indent="0">
              <a:buNone/>
            </a:pPr>
            <a:r>
              <a:rPr lang="en-US" sz="2800" dirty="0" smtClean="0"/>
              <a:t>Until now, we always needed to download plugins such as Flash to display videos in a web page. Now it is almost as simple as including an image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058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620000" cy="1143000"/>
          </a:xfrm>
        </p:spPr>
        <p:txBody>
          <a:bodyPr/>
          <a:lstStyle/>
          <a:p>
            <a:r>
              <a:rPr lang="en-US" dirty="0" smtClean="0"/>
              <a:t>Browser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1975"/>
            <a:ext cx="7924800" cy="5256025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The following browsers support HTML5 video an audio</a:t>
            </a:r>
          </a:p>
          <a:p>
            <a:pPr marL="114300" indent="0">
              <a:buNone/>
            </a:pP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IE9+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Chrome 6+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Firefox 3.6+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Safari 5+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Opera 10.6+</a:t>
            </a:r>
          </a:p>
        </p:txBody>
      </p:sp>
      <p:sp>
        <p:nvSpPr>
          <p:cNvPr id="8" name="TextBox 7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660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620000" cy="1143000"/>
          </a:xfrm>
        </p:spPr>
        <p:txBody>
          <a:bodyPr/>
          <a:lstStyle/>
          <a:p>
            <a:r>
              <a:rPr lang="en-US" dirty="0" smtClean="0"/>
              <a:t>Types of Media (MIME Types)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895600"/>
            <a:ext cx="3276600" cy="5256025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 smtClean="0"/>
              <a:t>VIDEO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Mp4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WebM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Ogg</a:t>
            </a:r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124200" y="2895600"/>
            <a:ext cx="3276600" cy="5256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dirty="0" smtClean="0"/>
              <a:t>AUDIO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Mp3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Ogg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Wav</a:t>
            </a:r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596736"/>
            <a:ext cx="1219200" cy="1219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226" y="1600200"/>
            <a:ext cx="1326573" cy="13265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3000" y="5523612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Note: There are many video converters available if you have a different format for your videos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3629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Video Tags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09298"/>
            <a:ext cx="7620000" cy="4800600"/>
          </a:xfrm>
        </p:spPr>
        <p:txBody>
          <a:bodyPr>
            <a:normAutofit/>
          </a:bodyPr>
          <a:lstStyle/>
          <a:p>
            <a:pPr marL="114300" indent="0">
              <a:spcBef>
                <a:spcPts val="400"/>
              </a:spcBef>
              <a:buNone/>
            </a:pPr>
            <a:r>
              <a:rPr lang="en-US" sz="2800" dirty="0" smtClean="0"/>
              <a:t>&lt;video&gt; - Define a video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sz="2800" dirty="0" smtClean="0"/>
              <a:t>&lt;source&gt; - Defines multiple sources for the video     	         element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sz="2800" dirty="0" smtClean="0"/>
              <a:t>&lt;track&gt; - Defines text tracks in media players</a:t>
            </a:r>
          </a:p>
          <a:p>
            <a:pPr marL="114300" indent="0">
              <a:spcBef>
                <a:spcPts val="400"/>
              </a:spcBef>
              <a:buNone/>
            </a:pPr>
            <a:endParaRPr lang="en-US" sz="2800" dirty="0"/>
          </a:p>
          <a:p>
            <a:pPr marL="114300" indent="0">
              <a:spcBef>
                <a:spcPts val="400"/>
              </a:spcBef>
              <a:buNone/>
            </a:pPr>
            <a:endParaRPr lang="en-US" sz="2800" dirty="0" smtClean="0"/>
          </a:p>
          <a:p>
            <a:pPr marL="114300" indent="0">
              <a:spcBef>
                <a:spcPts val="400"/>
              </a:spcBef>
              <a:buNone/>
            </a:pPr>
            <a:r>
              <a:rPr lang="en-US" sz="2400" b="1" i="1" dirty="0" smtClean="0"/>
              <a:t>Note: </a:t>
            </a:r>
            <a:r>
              <a:rPr lang="en-US" sz="2400" i="1" dirty="0" smtClean="0"/>
              <a:t>Javascript is needed for extra function and controls</a:t>
            </a:r>
            <a:endParaRPr lang="en-US" sz="2400" i="1" dirty="0" smtClean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100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Audio Tags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09298"/>
            <a:ext cx="7620000" cy="4800600"/>
          </a:xfrm>
        </p:spPr>
        <p:txBody>
          <a:bodyPr>
            <a:normAutofit/>
          </a:bodyPr>
          <a:lstStyle/>
          <a:p>
            <a:pPr marL="114300" indent="0">
              <a:spcBef>
                <a:spcPts val="400"/>
              </a:spcBef>
              <a:buNone/>
            </a:pPr>
            <a:r>
              <a:rPr lang="en-US" sz="2800" dirty="0" smtClean="0"/>
              <a:t>&lt;video&gt; - Define sound content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sz="2800" dirty="0" smtClean="0"/>
              <a:t>&lt;source&gt; - Defines multiple sources for the audio     	         element</a:t>
            </a:r>
          </a:p>
          <a:p>
            <a:pPr marL="114300" indent="0">
              <a:spcBef>
                <a:spcPts val="400"/>
              </a:spcBef>
              <a:buNone/>
            </a:pP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445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Javascript  Audio/Video Methods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09298"/>
            <a:ext cx="7620000" cy="4800600"/>
          </a:xfrm>
        </p:spPr>
        <p:txBody>
          <a:bodyPr>
            <a:normAutofit/>
          </a:bodyPr>
          <a:lstStyle/>
          <a:p>
            <a:pPr marL="114300" indent="0">
              <a:spcBef>
                <a:spcPts val="400"/>
              </a:spcBef>
              <a:buNone/>
            </a:pPr>
            <a:r>
              <a:rPr lang="en-US" sz="2800" dirty="0" err="1" smtClean="0"/>
              <a:t>addTextTrack</a:t>
            </a:r>
            <a:r>
              <a:rPr lang="en-US" sz="2800" dirty="0" smtClean="0"/>
              <a:t>() – Adds a new track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sz="2800" dirty="0" err="1" smtClean="0"/>
              <a:t>canPlayType</a:t>
            </a:r>
            <a:r>
              <a:rPr lang="en-US" sz="2800" dirty="0" smtClean="0"/>
              <a:t>() – Checks if browser can play type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sz="2800" dirty="0" smtClean="0"/>
              <a:t>load() - </a:t>
            </a:r>
            <a:r>
              <a:rPr lang="en-US" sz="2800" dirty="0"/>
              <a:t>Re-loads the audio/video element</a:t>
            </a:r>
            <a:endParaRPr lang="en-US" sz="2800" dirty="0" smtClean="0"/>
          </a:p>
          <a:p>
            <a:pPr marL="114300" indent="0">
              <a:spcBef>
                <a:spcPts val="400"/>
              </a:spcBef>
              <a:buNone/>
            </a:pPr>
            <a:r>
              <a:rPr lang="en-US" sz="2800" dirty="0" smtClean="0"/>
              <a:t>play() - </a:t>
            </a:r>
            <a:r>
              <a:rPr lang="en-US" sz="2800" dirty="0"/>
              <a:t>Starts playing the audio/video</a:t>
            </a:r>
            <a:endParaRPr lang="en-US" sz="2800" dirty="0" smtClean="0"/>
          </a:p>
          <a:p>
            <a:pPr marL="114300" indent="0">
              <a:spcBef>
                <a:spcPts val="400"/>
              </a:spcBef>
              <a:buNone/>
            </a:pPr>
            <a:r>
              <a:rPr lang="en-US" sz="2800" dirty="0" smtClean="0"/>
              <a:t>pause() - </a:t>
            </a:r>
            <a:r>
              <a:rPr lang="en-US" sz="2800" dirty="0"/>
              <a:t>Pauses </a:t>
            </a:r>
            <a:r>
              <a:rPr lang="en-US" sz="2800" dirty="0" smtClean="0"/>
              <a:t>the playing </a:t>
            </a:r>
            <a:r>
              <a:rPr lang="en-US" sz="2800" dirty="0"/>
              <a:t>audio/video</a:t>
            </a:r>
            <a:endParaRPr lang="en-US" sz="2800" dirty="0" smtClean="0"/>
          </a:p>
          <a:p>
            <a:pPr marL="114300" indent="0">
              <a:spcBef>
                <a:spcPts val="400"/>
              </a:spcBef>
              <a:buNone/>
            </a:pP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263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Dive In!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2514600"/>
            <a:ext cx="7620000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4800" dirty="0" smtClean="0"/>
              <a:t>Start Coding!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7596697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1459</TotalTime>
  <Words>225</Words>
  <Application>Microsoft Office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Adjacency</vt:lpstr>
      <vt:lpstr>Chapter 4: HTML5 Media - &lt;video&gt; &amp; &lt;audio&gt;</vt:lpstr>
      <vt:lpstr>Finally!</vt:lpstr>
      <vt:lpstr>Browser Support</vt:lpstr>
      <vt:lpstr>Types of Media (MIME Types)</vt:lpstr>
      <vt:lpstr>Video Tags</vt:lpstr>
      <vt:lpstr>Audio Tags</vt:lpstr>
      <vt:lpstr>Javascript  Audio/Video Methods</vt:lpstr>
      <vt:lpstr>Lets Dive In!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1: Intro to HTML</dc:title>
  <dc:creator>Brad</dc:creator>
  <cp:lastModifiedBy>Brad</cp:lastModifiedBy>
  <cp:revision>64</cp:revision>
  <dcterms:created xsi:type="dcterms:W3CDTF">2013-01-08T19:32:11Z</dcterms:created>
  <dcterms:modified xsi:type="dcterms:W3CDTF">2013-02-05T17:28:53Z</dcterms:modified>
</cp:coreProperties>
</file>